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6" r:id="rId4"/>
    <p:sldId id="1017" r:id="rId5"/>
    <p:sldId id="1018" r:id="rId6"/>
    <p:sldId id="1021" r:id="rId7"/>
    <p:sldId id="102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4" d="100"/>
          <a:sy n="94" d="100"/>
        </p:scale>
        <p:origin x="9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day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(1)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值日生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正在整理值日记录。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27621"/>
            <a:ext cx="248475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84784"/>
            <a:ext cx="11485848" cy="461664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 but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big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duty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值日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Tom’s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under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Look,some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keys are in the desk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Oh,careless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粗心的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530" y="1652718"/>
            <a:ext cx="9059351" cy="184829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653164" y="417623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588327" y="54633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Lily’s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see her Chinese book in the desk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530" y="908720"/>
            <a:ext cx="9059351" cy="184829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79723" y="34199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056587" y="406801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29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649" y="5441915"/>
            <a:ext cx="389027" cy="39178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649" y="4178902"/>
            <a:ext cx="389027" cy="39178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Floor/wall		clean	not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Desks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chairs	clean	not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Blackboard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clean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Windows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closed	open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	off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　　　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099" y="2887772"/>
            <a:ext cx="389027" cy="3917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530" y="908720"/>
            <a:ext cx="9059351" cy="18482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099" y="3534101"/>
            <a:ext cx="389027" cy="3917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099" y="4178902"/>
            <a:ext cx="389027" cy="3917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099" y="4814570"/>
            <a:ext cx="389027" cy="3917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099" y="5441915"/>
            <a:ext cx="389027" cy="3917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649" y="2887772"/>
            <a:ext cx="389027" cy="39178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649" y="3534101"/>
            <a:ext cx="389027" cy="39178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649" y="4814570"/>
            <a:ext cx="389027" cy="391786"/>
          </a:xfrm>
          <a:prstGeom prst="rect">
            <a:avLst/>
          </a:prstGeom>
        </p:spPr>
      </p:pic>
      <p:pic>
        <p:nvPicPr>
          <p:cNvPr id="14" name="FS72.tif" descr="id:214749490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5606" y="3987182"/>
            <a:ext cx="1149335" cy="14709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6355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（一）根据值日记录，匹配相应的图片，完成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64838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根据描述可知，介绍的是一个矮小但很强壮的男孩，脸比较大，故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根据描述可知，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的课桌里有一些钥匙，课桌下面有一本数学书，故选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根据描述可知，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的课桌里面有一本语文书，故选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教室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88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（二）根据值日记录，选择正确的答案。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has 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forgets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 and keys in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forgets her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 in the desk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lights in the classroom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789" y="15205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7789" y="28001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7370" y="40887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7789" y="53593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53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343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blackboard in the classroom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干净的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66118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16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189</Words>
  <Application>Microsoft Office PowerPoint</Application>
  <PresentationFormat>自定义</PresentationFormat>
  <Paragraphs>50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2025-06-23T13:20:13Z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